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92" r:id="rId3"/>
    <p:sldId id="293" r:id="rId4"/>
    <p:sldId id="295" r:id="rId5"/>
    <p:sldId id="299" r:id="rId6"/>
    <p:sldId id="297" r:id="rId7"/>
    <p:sldId id="298" r:id="rId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ioi thieu" id="{7EB53CA1-9505-46A0-B354-207369CBB439}">
          <p14:sldIdLst>
            <p14:sldId id="257"/>
          </p14:sldIdLst>
        </p14:section>
        <p14:section name="So sanh cac phan khu" id="{FF6B86D0-234A-462B-90F9-DE3C15ECB4C6}">
          <p14:sldIdLst>
            <p14:sldId id="292"/>
            <p14:sldId id="293"/>
          </p14:sldIdLst>
        </p14:section>
        <p14:section name="Chinh sach ban hang cho FSOFTer" id="{46B4CC48-F836-4054-A667-88F438EDB408}">
          <p14:sldIdLst>
            <p14:sldId id="295"/>
            <p14:sldId id="299"/>
            <p14:sldId id="297"/>
            <p14:sldId id="2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4444" autoAdjust="0"/>
  </p:normalViewPr>
  <p:slideViewPr>
    <p:cSldViewPr snapToGrid="0">
      <p:cViewPr varScale="1">
        <p:scale>
          <a:sx n="79" d="100"/>
          <a:sy n="79" d="100"/>
        </p:scale>
        <p:origin x="7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99A7561-BC5D-4834-AD2B-7425CB1E432B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26BAF37-7803-481F-AA34-CA0BAE426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12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AF37-7803-481F-AA34-CA0BAE426B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6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834E-9F13-4B0F-8A54-C6EBB40EA29B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4207-D36D-4639-A83B-DA92DC0C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71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834E-9F13-4B0F-8A54-C6EBB40EA29B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4207-D36D-4639-A83B-DA92DC0C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4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834E-9F13-4B0F-8A54-C6EBB40EA29B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4207-D36D-4639-A83B-DA92DC0C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97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834E-9F13-4B0F-8A54-C6EBB40EA29B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4207-D36D-4639-A83B-DA92DC0C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1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834E-9F13-4B0F-8A54-C6EBB40EA29B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4207-D36D-4639-A83B-DA92DC0C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58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834E-9F13-4B0F-8A54-C6EBB40EA29B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4207-D36D-4639-A83B-DA92DC0C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24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834E-9F13-4B0F-8A54-C6EBB40EA29B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4207-D36D-4639-A83B-DA92DC0C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7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834E-9F13-4B0F-8A54-C6EBB40EA29B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4207-D36D-4639-A83B-DA92DC0C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1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834E-9F13-4B0F-8A54-C6EBB40EA29B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4207-D36D-4639-A83B-DA92DC0C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93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834E-9F13-4B0F-8A54-C6EBB40EA29B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4207-D36D-4639-A83B-DA92DC0C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0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834E-9F13-4B0F-8A54-C6EBB40EA29B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4207-D36D-4639-A83B-DA92DC0C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75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0834E-9F13-4B0F-8A54-C6EBB40EA29B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D4207-D36D-4639-A83B-DA92DC0C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7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C4D9EDB-7BB9-4C25-9F2F-F64EEB27D1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79" b="30445"/>
          <a:stretch/>
        </p:blipFill>
        <p:spPr>
          <a:xfrm>
            <a:off x="365837" y="702552"/>
            <a:ext cx="11648280" cy="494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91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95F7FE-CCC9-4096-81C1-A10B2F38D1BE}"/>
              </a:ext>
            </a:extLst>
          </p:cNvPr>
          <p:cNvSpPr txBox="1"/>
          <p:nvPr/>
        </p:nvSpPr>
        <p:spPr>
          <a:xfrm>
            <a:off x="1220741" y="180837"/>
            <a:ext cx="9750519" cy="1025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032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SO SÁNH CÁC PHÂN KHU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9815BB-28F8-4E1C-BFE8-85A56E874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37" y="1140379"/>
            <a:ext cx="11506537" cy="510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51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95F7FE-CCC9-4096-81C1-A10B2F38D1BE}"/>
              </a:ext>
            </a:extLst>
          </p:cNvPr>
          <p:cNvSpPr txBox="1"/>
          <p:nvPr/>
        </p:nvSpPr>
        <p:spPr>
          <a:xfrm>
            <a:off x="1220741" y="194231"/>
            <a:ext cx="9750519" cy="1025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032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MỨC GIÁ TRUNG BÌNH CÁC PHÂN KHU</a:t>
            </a:r>
          </a:p>
        </p:txBody>
      </p: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EDD3F88A-84FF-B81E-2DCD-6D786A26A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08" y="1263490"/>
            <a:ext cx="11918585" cy="51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66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171D4-62B6-562C-8EAD-E0501F888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639" y="385696"/>
            <a:ext cx="11306721" cy="594122"/>
          </a:xfrm>
        </p:spPr>
        <p:txBody>
          <a:bodyPr>
            <a:normAutofit fontScale="90000"/>
          </a:bodyPr>
          <a:lstStyle/>
          <a:p>
            <a:r>
              <a:rPr lang="en-US" dirty="0"/>
              <a:t>  </a:t>
            </a:r>
            <a:endParaRPr lang="en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FFBCF-D4A2-8D59-18FB-AD2F81DD1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8100" y="1665257"/>
            <a:ext cx="7160778" cy="167984"/>
          </a:xfrm>
        </p:spPr>
        <p:txBody>
          <a:bodyPr>
            <a:normAutofit fontScale="25000" lnSpcReduction="20000"/>
          </a:bodyPr>
          <a:lstStyle/>
          <a:p>
            <a:r>
              <a:rPr lang="en-US" dirty="0"/>
              <a:t>  </a:t>
            </a:r>
            <a:endParaRPr lang="en-V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2E98FC-C8A9-4392-AE3D-0DAA92DD17A7}"/>
              </a:ext>
            </a:extLst>
          </p:cNvPr>
          <p:cNvSpPr txBox="1"/>
          <p:nvPr/>
        </p:nvSpPr>
        <p:spPr>
          <a:xfrm>
            <a:off x="442639" y="124933"/>
            <a:ext cx="10998216" cy="418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22" b="1" dirty="0">
                <a:solidFill>
                  <a:schemeClr val="bg2">
                    <a:lumMod val="25000"/>
                  </a:schemeClr>
                </a:solidFill>
              </a:rPr>
              <a:t>CHÍNH SÁCH BÁN HÀNG ƯU ĐÃI DÀNH RIÊNG CHO CBNV FSOFT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3FE80728-AF8F-91BD-9DB3-6FDB0B4AC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" y="804593"/>
            <a:ext cx="10637291" cy="596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50" y="0"/>
            <a:ext cx="10522186" cy="3744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62" y="3650216"/>
            <a:ext cx="10843959" cy="320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68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95F7FE-CCC9-4096-81C1-A10B2F38D1BE}"/>
              </a:ext>
            </a:extLst>
          </p:cNvPr>
          <p:cNvSpPr txBox="1"/>
          <p:nvPr/>
        </p:nvSpPr>
        <p:spPr>
          <a:xfrm>
            <a:off x="1063664" y="85436"/>
            <a:ext cx="9935363" cy="838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sz="2426" b="1" dirty="0">
                <a:solidFill>
                  <a:schemeClr val="bg2">
                    <a:lumMod val="25000"/>
                  </a:schemeClr>
                </a:solidFill>
                <a:latin typeface="Times New Roman (Headings)"/>
              </a:rPr>
              <a:t>GI</a:t>
            </a:r>
            <a:r>
              <a:rPr lang="en-US" sz="2426" b="1" dirty="0">
                <a:solidFill>
                  <a:schemeClr val="bg2">
                    <a:lumMod val="25000"/>
                  </a:schemeClr>
                </a:solidFill>
                <a:latin typeface="Times New Roman (Headings)"/>
              </a:rPr>
              <a:t>Á SAU </a:t>
            </a:r>
            <a:r>
              <a:rPr lang="vi-VN" sz="2426" b="1" dirty="0">
                <a:solidFill>
                  <a:schemeClr val="bg2">
                    <a:lumMod val="25000"/>
                  </a:schemeClr>
                </a:solidFill>
                <a:latin typeface="Times New Roman (Headings)"/>
              </a:rPr>
              <a:t>CHIẾT KHẤU</a:t>
            </a:r>
            <a:r>
              <a:rPr lang="en-US" sz="2426" b="1" dirty="0">
                <a:solidFill>
                  <a:schemeClr val="bg2">
                    <a:lumMod val="25000"/>
                  </a:schemeClr>
                </a:solidFill>
                <a:latin typeface="Times New Roman (Headings)"/>
              </a:rPr>
              <a:t> TẠM TÍNH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7667B8-2840-46AB-9114-DF7EE9F2D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1" y="1035412"/>
            <a:ext cx="11506537" cy="51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40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95F7FE-CCC9-4096-81C1-A10B2F38D1BE}"/>
              </a:ext>
            </a:extLst>
          </p:cNvPr>
          <p:cNvSpPr txBox="1"/>
          <p:nvPr/>
        </p:nvSpPr>
        <p:spPr>
          <a:xfrm>
            <a:off x="1045192" y="66963"/>
            <a:ext cx="9935363" cy="1025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sz="3032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SO SÁNH CÁC HÌNH THỨC THANH TOÁN</a:t>
            </a:r>
            <a:endParaRPr lang="en-US" sz="3032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97A1C0-FF58-A6E0-D8B3-10E10F7062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01" y="1339274"/>
            <a:ext cx="7911569" cy="474749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819581"/>
              </p:ext>
            </p:extLst>
          </p:nvPr>
        </p:nvGraphicFramePr>
        <p:xfrm>
          <a:off x="8361418" y="1935481"/>
          <a:ext cx="3738218" cy="3206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9109">
                  <a:extLst>
                    <a:ext uri="{9D8B030D-6E8A-4147-A177-3AD203B41FA5}">
                      <a16:colId xmlns:a16="http://schemas.microsoft.com/office/drawing/2014/main" val="966468063"/>
                    </a:ext>
                  </a:extLst>
                </a:gridCol>
                <a:gridCol w="1869109">
                  <a:extLst>
                    <a:ext uri="{9D8B030D-6E8A-4147-A177-3AD203B41FA5}">
                      <a16:colId xmlns:a16="http://schemas.microsoft.com/office/drawing/2014/main" val="53391043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82325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Lãi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suất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36167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Thời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vay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tháng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(20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năm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7846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Số tiền lãi phải trả hàng tháng (14 tháng đầu)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= 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Khoản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vay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x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Lãi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suất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)/ 12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tháng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9317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Số tiền lãi phải trả trong 14 tháng đầu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=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Số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tiền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lãi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phải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trả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hàng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tháng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x 14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tháng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08917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Số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tiền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gốc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+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lãi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phải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trả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hàng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tháng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(14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tháng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đầu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=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Số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tiền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lãi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hàng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tháng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+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Khoản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vay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 240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tháng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0674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6703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130</Words>
  <Application>Microsoft Office PowerPoint</Application>
  <PresentationFormat>Widescreen</PresentationFormat>
  <Paragraphs>19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Times New Roman (Headings)</vt:lpstr>
      <vt:lpstr>Office Theme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Phan Bich Ngoc (HRPR.GM)</dc:creator>
  <cp:lastModifiedBy>Phan Bich Ngoc (HRPR.GM)</cp:lastModifiedBy>
  <cp:revision>15</cp:revision>
  <cp:lastPrinted>2022-11-07T04:46:13Z</cp:lastPrinted>
  <dcterms:created xsi:type="dcterms:W3CDTF">2022-11-07T02:55:42Z</dcterms:created>
  <dcterms:modified xsi:type="dcterms:W3CDTF">2022-11-07T04:59:28Z</dcterms:modified>
</cp:coreProperties>
</file>